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D892-755B-6674-2AC5-369337132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D322A-52F1-5328-4CBB-5A35C241F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7806D-ED9A-0A7C-2A0C-8B8A35F84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746B-7898-4BAC-A60C-5DBC511FC57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F8CDB-9384-7AFE-BD85-9662ABD83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9E831-E3C1-70A8-8972-7EB9BD2F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2897A-9689-45FB-BAE5-2EC0AF4C1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8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38B3-26F1-8C0F-271B-213C4A9C9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3337A-D123-DAE6-F09A-CBD50A7A4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168D4-9BC4-A79F-455B-7E1F6BFAE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746B-7898-4BAC-A60C-5DBC511FC57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6793A-4874-3BF2-15BF-B1AC012CD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76E11-A488-EF19-2420-81DD012E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2897A-9689-45FB-BAE5-2EC0AF4C1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BAA1B8-C653-5F9C-12A4-C571DE4EDF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04188-CFB7-5B5C-1F6C-F7DDD18F3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88BC5-9B4F-8958-1B9B-3B2241C0E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746B-7898-4BAC-A60C-5DBC511FC57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0E61E-4C50-0B99-6729-2C1FECB11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0A7CF-E6A4-F61F-AA3F-B1A94EE6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2897A-9689-45FB-BAE5-2EC0AF4C1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2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C40F-76C2-115E-8466-33DDB7184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41A48-4F5A-99C8-95A1-473664684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21CAF-8E2F-F389-AA39-45FE84A19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746B-7898-4BAC-A60C-5DBC511FC57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F43D6-46B7-2B7C-8EA9-8FA6C8B1C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FD189-352A-3CAD-A723-92EA659DC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2897A-9689-45FB-BAE5-2EC0AF4C1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5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6970-F2F6-37C0-BC25-5837BF18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967B6-F5F8-FEB0-4CA7-89898C77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553DE-34B6-C971-DBCC-61A166139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746B-7898-4BAC-A60C-5DBC511FC57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14A51-9A0D-2773-B3EB-EE508C7C7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28AF8-EA97-E4D3-AA51-AE54F42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2897A-9689-45FB-BAE5-2EC0AF4C1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3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E7AB-A5DA-88F0-6A16-1FB888C1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146C6-D8F7-F5B7-757F-6AB0132B52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E8C82-DD58-3796-C5AC-A4E2BD361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F181C-5F41-9D13-9CB7-A7D019BEE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746B-7898-4BAC-A60C-5DBC511FC57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777B4-8A8D-4A16-7077-B5CDFA56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4A31A-2875-D1CE-4A13-9F1563CE0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2897A-9689-45FB-BAE5-2EC0AF4C1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2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55F8-A548-A39F-E169-7DB65A3A7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1E7EA-E4A6-394B-DDC5-32EC6E7FC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21E1A-C89D-303F-2286-B5693B0EC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D2D04-C72D-652A-EC67-4D2DDA40F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F2154-4344-0D27-DA83-5B4E8F9ED4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1DF6AB-A6B1-02C3-2052-5CAB24E5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746B-7898-4BAC-A60C-5DBC511FC57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AB210-5B07-89ED-8944-B443C53C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5C8DB2-363A-77EF-E84A-C66CD8DD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2897A-9689-45FB-BAE5-2EC0AF4C1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4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D98A9-F9CB-37CC-F895-3836E9F5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46E756-1456-CB8A-483F-BC6D8E72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746B-7898-4BAC-A60C-5DBC511FC57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C9BCE-65E9-32E6-C4CB-242A7DC4C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4F63E-6EB5-D752-F95C-637EAF1D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2897A-9689-45FB-BAE5-2EC0AF4C1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2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496DB-311A-3551-4ABE-CC0B17420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746B-7898-4BAC-A60C-5DBC511FC57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E70E1-F0AE-7985-5133-D54C0E922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86F4F-06AF-E94F-5C41-79E4CC220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2897A-9689-45FB-BAE5-2EC0AF4C1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44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AB0D9-1CDD-96F3-3111-0D6B9371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D72A5-47A9-45D7-C699-56D461F4C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CBF68-ACC2-7228-89C3-FE36B4FA1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A5FC-0ECD-B60A-8AE2-933F7873B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746B-7898-4BAC-A60C-5DBC511FC57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39D1F-501D-4C6B-DE14-C4B08A3CD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85552-B747-655A-FE10-38716B5D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2897A-9689-45FB-BAE5-2EC0AF4C1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49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30D9-94AF-A6DF-10B1-458CBB8F1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0E6591-23A7-48DA-B2DF-98DA0C215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45164-CC5B-DD71-DC87-9098DD1E2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0737B-494D-F6A6-CBFD-CC3CC5568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746B-7898-4BAC-A60C-5DBC511FC57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7B6F2-9A27-01ED-2955-D1DF578E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6D451-2613-B98E-1D07-C0C75DD57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2897A-9689-45FB-BAE5-2EC0AF4C1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74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87812-4ACF-CD15-5880-7F2B5EF9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EEF48-CC9F-A987-C5BB-44E579A11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81E60-18BA-929B-EF68-1E06EC414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1746B-7898-4BAC-A60C-5DBC511FC57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9F35D-7AD4-590A-C8A9-B2D30FA3A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59E7B-FD22-241D-704F-23675E405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2897A-9689-45FB-BAE5-2EC0AF4C1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5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1E270-C43D-7AAB-DA8A-D0F002D5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Leveraging AI Tools for Candidate Identification on LinkedIn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6EEC4-F548-E918-7685-FA17A39C7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6381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technology is revolutionizing recruitment through the use of these professional networking sites.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0AC1A-ED2F-7620-B35C-060E42F51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843" y="3287949"/>
            <a:ext cx="7151452" cy="3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9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3CE0D-AF43-122F-E60B-F2BB3ACA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B96B6-9736-F172-7ACE-EA48D63FE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🤖 AI tools enhance LinkedIn’s potential for recruitment.</a:t>
            </a:r>
          </a:p>
          <a:p>
            <a:r>
              <a:rPr lang="en-US" sz="2400" dirty="0"/>
              <a:t>🔧 They streamline processes, improve accuracy, and support diversity.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12D34-AC0B-9C4B-D8F8-8657E9A26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838" y="3093059"/>
            <a:ext cx="5943600" cy="339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8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DCA13-E2C0-DAD8-231B-3FD90319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84A8-73FA-E4EE-A84B-AC45AEA0B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🌐</a:t>
            </a:r>
            <a:r>
              <a:rPr lang="en-US" sz="2000" b="0" i="0" dirty="0">
                <a:effectLst/>
              </a:rPr>
              <a:t>A total of over 900 million professionals are hosted globally at LinkedIn.</a:t>
            </a:r>
          </a:p>
          <a:p>
            <a:pPr>
              <a:buFontTx/>
              <a:buChar char="-"/>
            </a:pPr>
            <a:r>
              <a:rPr lang="en-US" sz="2000" dirty="0"/>
              <a:t>📊 </a:t>
            </a:r>
            <a:r>
              <a:rPr lang="en-US" sz="2000" b="0" i="0" dirty="0">
                <a:effectLst/>
              </a:rPr>
              <a:t>Rich data: profiles, skills, endorsements, and connections.</a:t>
            </a:r>
          </a:p>
          <a:p>
            <a:pPr>
              <a:buFontTx/>
              <a:buChar char="-"/>
            </a:pPr>
            <a:r>
              <a:rPr lang="en-US" sz="2000" dirty="0"/>
              <a:t>🎯 A leading platform for targeted recruitment.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689B9-CD6E-0974-6853-DBE04030C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084" y="3200685"/>
            <a:ext cx="9282539" cy="339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5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0365-7304-97D5-7E7A-E2334FBB4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Challenges in Manual Candidate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22DF4-7886-F954-1E21-DD7716E29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⏳ Time-intensive to sift through large pools of profiles.</a:t>
            </a:r>
          </a:p>
          <a:p>
            <a:r>
              <a:rPr lang="en-US" sz="1800" dirty="0"/>
              <a:t>❓ Difficulty in matching candidates’ profiles to job requirements.</a:t>
            </a:r>
          </a:p>
          <a:p>
            <a:r>
              <a:rPr lang="en-US" sz="1800" dirty="0"/>
              <a:t>⚖️ Potential for unconscious bias in manual searches.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B2F21-7319-1E25-4E9A-D964D6871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29" y="3044757"/>
            <a:ext cx="7996136" cy="357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7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DA3F5-95DC-C0D6-375C-34905B92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Role of AI Tools in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6AA1F-478A-6828-77B9-A54D3E758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- 🚀 AI speeds up the search process by analyzing data at scale.</a:t>
            </a:r>
          </a:p>
          <a:p>
            <a:r>
              <a:rPr lang="en-US" sz="1800" dirty="0"/>
              <a:t>- 🎯 Improves accuracy by matching candidates’ profiles to specific job requirements.</a:t>
            </a:r>
          </a:p>
          <a:p>
            <a:r>
              <a:rPr lang="en-US" sz="1800" dirty="0"/>
              <a:t>- 🤖 Reduces bias through algorithmic recommendations.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32E75-F063-F27C-84D8-CC09FA527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66936"/>
            <a:ext cx="9525000" cy="35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6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BFB99-8737-9559-47B5-B66EA77B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How to Use AI Tools for Candidate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9B76D-8363-F278-0CB0-354C6C96B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1. 📝</a:t>
            </a:r>
            <a:r>
              <a:rPr lang="en-US" sz="1600" b="0" i="0" dirty="0">
                <a:effectLst/>
              </a:rPr>
              <a:t> Define Job Requirements: Enter key skills, experiences, and roles.</a:t>
            </a:r>
          </a:p>
          <a:p>
            <a:r>
              <a:rPr lang="en-US" sz="1600" dirty="0"/>
              <a:t>2. 🛠️</a:t>
            </a:r>
            <a:r>
              <a:rPr lang="en-US" sz="1600" b="0" i="0" dirty="0">
                <a:effectLst/>
              </a:rPr>
              <a:t>Integrate AI Tools: Use LinkedIn Recruiter and third-party AI plugins such as </a:t>
            </a:r>
            <a:r>
              <a:rPr lang="en-US" sz="1600" b="0" i="0" dirty="0" err="1">
                <a:effectLst/>
              </a:rPr>
              <a:t>HireEZ</a:t>
            </a:r>
            <a:r>
              <a:rPr lang="en-US" sz="1600" b="0" i="0" dirty="0">
                <a:effectLst/>
              </a:rPr>
              <a:t>, </a:t>
            </a:r>
            <a:r>
              <a:rPr lang="en-US" sz="1600" b="0" i="0" dirty="0" err="1">
                <a:effectLst/>
              </a:rPr>
              <a:t>SeekOut</a:t>
            </a:r>
            <a:r>
              <a:rPr lang="en-US" sz="1600" dirty="0"/>
              <a:t>.</a:t>
            </a:r>
          </a:p>
          <a:p>
            <a:r>
              <a:rPr lang="en-US" sz="1600" dirty="0"/>
              <a:t>3. 🔍</a:t>
            </a:r>
            <a:r>
              <a:rPr lang="en-US" sz="1600" b="0" i="0" dirty="0">
                <a:effectLst/>
              </a:rPr>
              <a:t>Leverage Filters: Utilize AI-powered filters to screen candidates by location, industry, and experience.</a:t>
            </a:r>
          </a:p>
          <a:p>
            <a:r>
              <a:rPr lang="en-US" sz="1600" dirty="0"/>
              <a:t>4. 🧠</a:t>
            </a:r>
            <a:r>
              <a:rPr lang="en-US" sz="1600" b="0" i="0" dirty="0">
                <a:effectLst/>
              </a:rPr>
              <a:t>Analyze Profiles: AI tools assess profiles for soft skills and cultural fit.</a:t>
            </a:r>
            <a:endParaRPr lang="en-US" sz="1600" dirty="0"/>
          </a:p>
          <a:p>
            <a:r>
              <a:rPr lang="en-US" sz="1600" dirty="0"/>
              <a:t>5. 💬</a:t>
            </a:r>
            <a:r>
              <a:rPr lang="en-US" sz="1600" b="0" i="0" dirty="0">
                <a:effectLst/>
              </a:rPr>
              <a:t>Engage: Utilize AI-generated personalized messages to connect with potential candidates.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6E70D-B9CE-C6CC-C5C1-56147FFF3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43" y="3618689"/>
            <a:ext cx="7890753" cy="32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4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845F-5092-4AEE-D8C5-5E099402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Popular AI Tools for LinkedIn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7C8F9-7CB1-538A-D660-F0C3204A5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 💼 LinkedIn Recruiter: Advanced AI features for candidate search.</a:t>
            </a:r>
          </a:p>
          <a:p>
            <a:r>
              <a:rPr lang="en-US" sz="1800" dirty="0"/>
              <a:t>🤝 </a:t>
            </a:r>
            <a:r>
              <a:rPr lang="en-US" sz="1800" dirty="0" err="1"/>
              <a:t>HireEZ</a:t>
            </a:r>
            <a:r>
              <a:rPr lang="en-US" sz="1800" dirty="0"/>
              <a:t>: AI for talent sourcing and engagement.</a:t>
            </a:r>
          </a:p>
          <a:p>
            <a:r>
              <a:rPr lang="en-US" sz="1800" dirty="0"/>
              <a:t>🌟 </a:t>
            </a:r>
            <a:r>
              <a:rPr lang="en-US" sz="1800" dirty="0" err="1"/>
              <a:t>SeekOut</a:t>
            </a:r>
            <a:r>
              <a:rPr lang="en-US" sz="1800" dirty="0"/>
              <a:t>: Data-driven AI for finding diverse talent pools.</a:t>
            </a:r>
          </a:p>
          <a:p>
            <a:r>
              <a:rPr lang="en-US" sz="1800" dirty="0"/>
              <a:t>💡 ChatGPT: Crafting personalized outreach messages</a:t>
            </a:r>
          </a:p>
          <a:p>
            <a:pPr marL="0" indent="0">
              <a:buNone/>
            </a:pP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D81E03-B8DB-8A24-121A-9C7F7A260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748" y="4912908"/>
            <a:ext cx="2596928" cy="15799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2027B8-B7EC-54E1-D748-33CA8E116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38512"/>
            <a:ext cx="3222743" cy="1325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219B5D-5BF3-56C7-A6DF-B5128BBA4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309" y="4428517"/>
            <a:ext cx="2143125" cy="2143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5236C7-7A5C-5A2B-37C8-10BDD05C9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78" y="3429000"/>
            <a:ext cx="284173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8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80882-CB4F-77C9-B09E-1BF0091B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Benefits of AI-Driven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4A173-B0C7-2E23-094F-42702577A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⏩  Efficiency: Faster candidate shortlisting.</a:t>
            </a:r>
          </a:p>
          <a:p>
            <a:r>
              <a:rPr lang="en-US" sz="1800" dirty="0"/>
              <a:t>✅  Accuracy: Better matching of skills and roles.</a:t>
            </a:r>
          </a:p>
          <a:p>
            <a:r>
              <a:rPr lang="en-US" sz="1800" dirty="0"/>
              <a:t>🌍  Diversity: Identifies diverse talent.</a:t>
            </a:r>
          </a:p>
          <a:p>
            <a:r>
              <a:rPr lang="en-US" sz="1800" dirty="0"/>
              <a:t>📈  Scalability: Handles large volumes of data effortlessly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46328-1A87-731A-257C-302430569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03" y="3589507"/>
            <a:ext cx="7512994" cy="302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8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5C0C-3D0E-FFF4-571E-7444EE1C2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Real-Life Case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AC88C-74B8-DB74-D927-12599FE40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Example 1: 📉 Company A reduced hiring time by 40% using AI on LinkedIn.</a:t>
            </a:r>
          </a:p>
          <a:p>
            <a:r>
              <a:rPr lang="en-US" sz="2400" dirty="0"/>
              <a:t>Example 2: 🌈 Company B increased diversity in hiring by 30% with AI tools.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3AE04-D72A-B450-FFB9-D2004923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033780"/>
            <a:ext cx="7620000" cy="32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0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67BB-57E8-B22A-12C4-E77E1D976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Potential Challenges and Mitigation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BD129-A063-2935-44EF-337BB2234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7259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📉 Reliance on data quality in LinkedIn profiles.</a:t>
            </a:r>
          </a:p>
          <a:p>
            <a:r>
              <a:rPr lang="en-US" sz="2400" dirty="0"/>
              <a:t>⚠️ Risk of algorithmic bias.</a:t>
            </a:r>
          </a:p>
          <a:p>
            <a:r>
              <a:rPr lang="en-US" sz="2400" dirty="0"/>
              <a:t>💰 High initial cost of AI tools.</a:t>
            </a:r>
          </a:p>
          <a:p>
            <a:r>
              <a:rPr lang="en-US" sz="2400" dirty="0"/>
              <a:t>Solutions:</a:t>
            </a:r>
          </a:p>
          <a:p>
            <a:r>
              <a:rPr lang="en-US" sz="2400" dirty="0"/>
              <a:t>🔄 Regularly update candidate data.</a:t>
            </a:r>
          </a:p>
          <a:p>
            <a:r>
              <a:rPr lang="en-US" sz="2400" dirty="0"/>
              <a:t>🛡️ Use AI tools with transparency and fairness metrics.</a:t>
            </a:r>
          </a:p>
          <a:p>
            <a:r>
              <a:rPr lang="en-US" sz="2400" dirty="0"/>
              <a:t>💡 Focus on long-term ROI.</a:t>
            </a:r>
          </a:p>
        </p:txBody>
      </p:sp>
    </p:spTree>
    <p:extLst>
      <p:ext uri="{BB962C8B-B14F-4D97-AF65-F5344CB8AC3E}">
        <p14:creationId xmlns:p14="http://schemas.microsoft.com/office/powerpoint/2010/main" val="188059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</Words>
  <Application>Microsoft Office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 Leveraging AI Tools for Candidate Identification on LinkedIn</vt:lpstr>
      <vt:lpstr>Introduction</vt:lpstr>
      <vt:lpstr> Challenges in Manual Candidate Search</vt:lpstr>
      <vt:lpstr>Role of AI Tools in Recruitment</vt:lpstr>
      <vt:lpstr>How to Use AI Tools for Candidate Identification</vt:lpstr>
      <vt:lpstr>Popular AI Tools for LinkedIn Recruitment</vt:lpstr>
      <vt:lpstr> Benefits of AI-Driven Recruitment</vt:lpstr>
      <vt:lpstr> Real-Life Case Studies</vt:lpstr>
      <vt:lpstr>Potential Challenges and Mitigation Strategies</vt:lpstr>
      <vt:lpstr> 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Vedant Jaiswar</dc:creator>
  <cp:lastModifiedBy>Vedant Jaiswar</cp:lastModifiedBy>
  <cp:revision>1</cp:revision>
  <dcterms:created xsi:type="dcterms:W3CDTF">2024-12-16T06:59:43Z</dcterms:created>
  <dcterms:modified xsi:type="dcterms:W3CDTF">2024-12-16T07:00:25Z</dcterms:modified>
</cp:coreProperties>
</file>